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6"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anvas Course Card" id="{2A3737DE-C4AE-42B6-97F4-DC15E11229D8}">
          <p14:sldIdLst>
            <p14:sldId id="257"/>
            <p14:sldId id="259"/>
            <p14:sldId id="256"/>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3D"/>
    <a:srgbClr val="FFC72C"/>
    <a:srgbClr val="2D9DFF"/>
    <a:srgbClr val="FF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816"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F93C76C-0F05-4F88-9360-84A0EF04FC08}"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1667037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93C76C-0F05-4F88-9360-84A0EF04FC08}"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301612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93C76C-0F05-4F88-9360-84A0EF04FC08}"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52052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93C76C-0F05-4F88-9360-84A0EF04FC08}"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4012155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93C76C-0F05-4F88-9360-84A0EF04FC08}"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1400879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93C76C-0F05-4F88-9360-84A0EF04FC08}"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627821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93C76C-0F05-4F88-9360-84A0EF04FC08}" type="datetimeFigureOut">
              <a:rPr lang="en-US" smtClean="0"/>
              <a:t>9/3/2020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300433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93C76C-0F05-4F88-9360-84A0EF04FC08}" type="datetimeFigureOut">
              <a:rPr lang="en-US" smtClean="0"/>
              <a:t>9/3/2020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1703067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3C76C-0F05-4F88-9360-84A0EF04FC08}" type="datetimeFigureOut">
              <a:rPr lang="en-US" smtClean="0"/>
              <a:t>9/3/2020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107140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93C76C-0F05-4F88-9360-84A0EF04FC08}"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2529747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93C76C-0F05-4F88-9360-84A0EF04FC08}"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7A14B-309C-4FCE-B164-9892C1FF857C}" type="slidenum">
              <a:rPr lang="en-US" smtClean="0"/>
              <a:t>‹#›</a:t>
            </a:fld>
            <a:endParaRPr lang="en-US"/>
          </a:p>
        </p:txBody>
      </p:sp>
    </p:spTree>
    <p:extLst>
      <p:ext uri="{BB962C8B-B14F-4D97-AF65-F5344CB8AC3E}">
        <p14:creationId xmlns:p14="http://schemas.microsoft.com/office/powerpoint/2010/main" val="681443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3C76C-0F05-4F88-9360-84A0EF04FC08}" type="datetimeFigureOut">
              <a:rPr lang="en-US" smtClean="0"/>
              <a:t>9/3/2020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7A14B-309C-4FCE-B164-9892C1FF857C}" type="slidenum">
              <a:rPr lang="en-US" smtClean="0"/>
              <a:t>‹#›</a:t>
            </a:fld>
            <a:endParaRPr lang="en-US"/>
          </a:p>
        </p:txBody>
      </p:sp>
    </p:spTree>
    <p:extLst>
      <p:ext uri="{BB962C8B-B14F-4D97-AF65-F5344CB8AC3E}">
        <p14:creationId xmlns:p14="http://schemas.microsoft.com/office/powerpoint/2010/main" val="898572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conscout.com/" TargetMode="External"/><Relationship Id="rId2" Type="http://schemas.openxmlformats.org/officeDocument/2006/relationships/hyperlink" Target="https://www.canva.com/" TargetMode="External"/><Relationship Id="rId1" Type="http://schemas.openxmlformats.org/officeDocument/2006/relationships/slideLayout" Target="../slideLayouts/slideLayout4.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Sample Course Card templates</a:t>
            </a:r>
            <a:br>
              <a:rPr lang="en-US" dirty="0"/>
            </a:br>
            <a:r>
              <a:rPr lang="en-US" sz="2200" i="1" dirty="0">
                <a:effectLst/>
              </a:rPr>
              <a:t>For best results crop image to 262px wide by 146px tall. JPG, PNG or GIF file types accepted</a:t>
            </a:r>
            <a:br>
              <a:rPr lang="en-US" sz="2200" i="1" dirty="0">
                <a:effectLst/>
              </a:rPr>
            </a:br>
            <a:r>
              <a:rPr lang="en-US" sz="2200" i="1" dirty="0">
                <a:effectLst/>
              </a:rPr>
              <a:t>In inches, that’s 2.18 inches for the height and 1.22 inches for the width</a:t>
            </a:r>
            <a:br>
              <a:rPr lang="en-US" i="1" dirty="0">
                <a:effectLst/>
              </a:rPr>
            </a:br>
            <a:endParaRPr lang="en-US" dirty="0"/>
          </a:p>
        </p:txBody>
      </p:sp>
      <p:sp>
        <p:nvSpPr>
          <p:cNvPr id="3" name="Content Placeholder 2"/>
          <p:cNvSpPr>
            <a:spLocks noGrp="1"/>
          </p:cNvSpPr>
          <p:nvPr>
            <p:ph sz="half" idx="1"/>
          </p:nvPr>
        </p:nvSpPr>
        <p:spPr>
          <a:xfrm>
            <a:off x="787892" y="1421480"/>
            <a:ext cx="4395926" cy="4351338"/>
          </a:xfrm>
        </p:spPr>
        <p:txBody>
          <a:bodyPr/>
          <a:lstStyle/>
          <a:p>
            <a:pPr marL="0" indent="0">
              <a:buNone/>
            </a:pPr>
            <a:r>
              <a:rPr lang="en-US" b="1" dirty="0"/>
              <a:t>Examples - these are .jpgs and are NOT editable: </a:t>
            </a:r>
          </a:p>
        </p:txBody>
      </p:sp>
      <p:sp>
        <p:nvSpPr>
          <p:cNvPr id="9" name="Content Placeholder 8"/>
          <p:cNvSpPr>
            <a:spLocks noGrp="1"/>
          </p:cNvSpPr>
          <p:nvPr>
            <p:ph sz="half" idx="2"/>
          </p:nvPr>
        </p:nvSpPr>
        <p:spPr>
          <a:xfrm>
            <a:off x="6172200" y="1515854"/>
            <a:ext cx="5181600" cy="514902"/>
          </a:xfrm>
          <a:effectLst>
            <a:glow rad="228600">
              <a:schemeClr val="accent2">
                <a:satMod val="175000"/>
                <a:alpha val="40000"/>
              </a:schemeClr>
            </a:glow>
          </a:effectLst>
        </p:spPr>
        <p:txBody>
          <a:bodyPr/>
          <a:lstStyle/>
          <a:p>
            <a:pPr marL="0" indent="0">
              <a:buNone/>
            </a:pPr>
            <a:r>
              <a:rPr lang="en-US" b="1" dirty="0"/>
              <a:t>Create your own! </a:t>
            </a:r>
          </a:p>
        </p:txBody>
      </p:sp>
      <p:pic>
        <p:nvPicPr>
          <p:cNvPr id="4" name="Picture 3"/>
          <p:cNvPicPr>
            <a:picLocks noChangeAspect="1"/>
          </p:cNvPicPr>
          <p:nvPr/>
        </p:nvPicPr>
        <p:blipFill>
          <a:blip r:embed="rId2"/>
          <a:stretch>
            <a:fillRect/>
          </a:stretch>
        </p:blipFill>
        <p:spPr>
          <a:xfrm>
            <a:off x="999534" y="2494705"/>
            <a:ext cx="2325864" cy="1236768"/>
          </a:xfrm>
          <a:prstGeom prst="roundRect">
            <a:avLst>
              <a:gd name="adj" fmla="val 16667"/>
            </a:avLst>
          </a:prstGeom>
          <a:ln>
            <a:noFill/>
          </a:ln>
          <a:effectLst>
            <a:glow rad="228600">
              <a:schemeClr val="accent4">
                <a:satMod val="175000"/>
                <a:alpha val="40000"/>
              </a:schemeClr>
            </a:glow>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slope"/>
            <a:contourClr>
              <a:srgbClr val="969696"/>
            </a:contourClr>
          </a:sp3d>
        </p:spPr>
      </p:pic>
      <p:sp>
        <p:nvSpPr>
          <p:cNvPr id="6" name="Rounded Rectangle 5"/>
          <p:cNvSpPr>
            <a:spLocks/>
          </p:cNvSpPr>
          <p:nvPr/>
        </p:nvSpPr>
        <p:spPr>
          <a:xfrm>
            <a:off x="6501467" y="2340527"/>
            <a:ext cx="1993392" cy="1115568"/>
          </a:xfrm>
          <a:prstGeom prst="roundRect">
            <a:avLst/>
          </a:prstGeom>
          <a:solidFill>
            <a:srgbClr val="00B050"/>
          </a:solidFill>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50800" dist="38100" dir="5400000" algn="t" rotWithShape="0">
                    <a:prstClr val="black">
                      <a:alpha val="40000"/>
                    </a:prstClr>
                  </a:outerShdw>
                </a:effectLst>
              </a:rPr>
              <a:t>CTA 206 Online</a:t>
            </a:r>
          </a:p>
        </p:txBody>
      </p:sp>
      <p:pic>
        <p:nvPicPr>
          <p:cNvPr id="7" name="Picture 6"/>
          <p:cNvPicPr>
            <a:picLocks noChangeAspect="1"/>
          </p:cNvPicPr>
          <p:nvPr/>
        </p:nvPicPr>
        <p:blipFill>
          <a:blip r:embed="rId3"/>
          <a:stretch>
            <a:fillRect/>
          </a:stretch>
        </p:blipFill>
        <p:spPr>
          <a:xfrm>
            <a:off x="970022" y="4076088"/>
            <a:ext cx="2355375" cy="1292584"/>
          </a:xfrm>
          <a:prstGeom prst="rect">
            <a:avLst/>
          </a:prstGeom>
        </p:spPr>
      </p:pic>
      <p:pic>
        <p:nvPicPr>
          <p:cNvPr id="8" name="Picture 7"/>
          <p:cNvPicPr>
            <a:picLocks noChangeAspect="1"/>
          </p:cNvPicPr>
          <p:nvPr/>
        </p:nvPicPr>
        <p:blipFill>
          <a:blip r:embed="rId4"/>
          <a:stretch>
            <a:fillRect/>
          </a:stretch>
        </p:blipFill>
        <p:spPr>
          <a:xfrm>
            <a:off x="999534" y="5503609"/>
            <a:ext cx="2325863" cy="1286817"/>
          </a:xfrm>
          <a:prstGeom prst="rect">
            <a:avLst/>
          </a:prstGeom>
        </p:spPr>
      </p:pic>
      <p:sp>
        <p:nvSpPr>
          <p:cNvPr id="10" name="Rounded Rectangle 9"/>
          <p:cNvSpPr>
            <a:spLocks/>
          </p:cNvSpPr>
          <p:nvPr/>
        </p:nvSpPr>
        <p:spPr>
          <a:xfrm>
            <a:off x="9195731" y="2340527"/>
            <a:ext cx="1993392" cy="1115568"/>
          </a:xfrm>
          <a:prstGeom prst="roundRect">
            <a:avLst/>
          </a:prstGeom>
          <a:solidFill>
            <a:srgbClr val="00B050"/>
          </a:solidFill>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50800" dist="38100" dir="5400000" algn="t" rotWithShape="0">
                    <a:prstClr val="black">
                      <a:alpha val="40000"/>
                    </a:prstClr>
                  </a:outerShdw>
                </a:effectLst>
              </a:rPr>
              <a:t>Canvas Organization Leaders</a:t>
            </a:r>
          </a:p>
        </p:txBody>
      </p:sp>
      <p:sp>
        <p:nvSpPr>
          <p:cNvPr id="11" name="Rounded Rectangle 10"/>
          <p:cNvSpPr>
            <a:spLocks/>
          </p:cNvSpPr>
          <p:nvPr/>
        </p:nvSpPr>
        <p:spPr>
          <a:xfrm>
            <a:off x="6478592" y="4001294"/>
            <a:ext cx="1993392" cy="1115568"/>
          </a:xfrm>
          <a:prstGeom prst="roundRect">
            <a:avLst/>
          </a:prstGeom>
          <a:solidFill>
            <a:srgbClr val="2D9DFF"/>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00" b="1" dirty="0">
                <a:effectLst>
                  <a:outerShdw blurRad="50800" dist="38100" dir="5400000" algn="t" rotWithShape="0">
                    <a:prstClr val="black">
                      <a:alpha val="40000"/>
                    </a:prstClr>
                  </a:outerShdw>
                </a:effectLst>
              </a:rPr>
              <a:t>CTA 206 </a:t>
            </a:r>
            <a:br>
              <a:rPr lang="en-US" sz="1900" b="1" dirty="0">
                <a:effectLst>
                  <a:outerShdw blurRad="50800" dist="38100" dir="5400000" algn="t" rotWithShape="0">
                    <a:prstClr val="black">
                      <a:alpha val="40000"/>
                    </a:prstClr>
                  </a:outerShdw>
                </a:effectLst>
              </a:rPr>
            </a:br>
            <a:r>
              <a:rPr lang="en-US" sz="1900" b="1" dirty="0">
                <a:effectLst>
                  <a:outerShdw blurRad="50800" dist="38100" dir="5400000" algn="t" rotWithShape="0">
                    <a:prstClr val="black">
                      <a:alpha val="40000"/>
                    </a:prstClr>
                  </a:outerShdw>
                </a:effectLst>
              </a:rPr>
              <a:t>Wednesday Meetings via Zoom</a:t>
            </a:r>
          </a:p>
        </p:txBody>
      </p:sp>
      <p:sp>
        <p:nvSpPr>
          <p:cNvPr id="12" name="Rounded Rectangle 11"/>
          <p:cNvSpPr>
            <a:spLocks/>
          </p:cNvSpPr>
          <p:nvPr/>
        </p:nvSpPr>
        <p:spPr>
          <a:xfrm>
            <a:off x="6501467" y="5503609"/>
            <a:ext cx="1993392" cy="1115568"/>
          </a:xfrm>
          <a:prstGeom prst="roundRect">
            <a:avLst/>
          </a:prstGeom>
          <a:solidFill>
            <a:srgbClr val="00843D"/>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C72C"/>
                </a:solidFill>
                <a:effectLst>
                  <a:outerShdw blurRad="50800" dist="38100" dir="5400000" algn="t" rotWithShape="0">
                    <a:prstClr val="black">
                      <a:alpha val="40000"/>
                    </a:prstClr>
                  </a:outerShdw>
                </a:effectLst>
              </a:rPr>
              <a:t>Type Organization Name Here</a:t>
            </a:r>
          </a:p>
        </p:txBody>
      </p:sp>
      <p:sp>
        <p:nvSpPr>
          <p:cNvPr id="14" name="Rounded Rectangle 13"/>
          <p:cNvSpPr>
            <a:spLocks/>
          </p:cNvSpPr>
          <p:nvPr/>
        </p:nvSpPr>
        <p:spPr>
          <a:xfrm>
            <a:off x="9195731" y="4001294"/>
            <a:ext cx="1993392" cy="1115568"/>
          </a:xfrm>
          <a:prstGeom prst="roundRect">
            <a:avLst/>
          </a:prstGeom>
          <a:solidFill>
            <a:srgbClr val="2D9DFF"/>
          </a:solidFill>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50800" dist="38100" dir="5400000" algn="t" rotWithShape="0">
                    <a:prstClr val="black">
                      <a:alpha val="40000"/>
                    </a:prstClr>
                  </a:outerShdw>
                </a:effectLst>
              </a:rPr>
              <a:t>Canvas Organization Leaders</a:t>
            </a:r>
          </a:p>
        </p:txBody>
      </p:sp>
      <p:sp>
        <p:nvSpPr>
          <p:cNvPr id="15" name="Rounded Rectangle 14"/>
          <p:cNvSpPr>
            <a:spLocks/>
          </p:cNvSpPr>
          <p:nvPr/>
        </p:nvSpPr>
        <p:spPr>
          <a:xfrm>
            <a:off x="9195731" y="5503609"/>
            <a:ext cx="1993392" cy="1115568"/>
          </a:xfrm>
          <a:prstGeom prst="roundRect">
            <a:avLst/>
          </a:prstGeom>
          <a:solidFill>
            <a:srgbClr val="FFC72C"/>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50800" dist="38100" dir="5400000" algn="t" rotWithShape="0">
                    <a:prstClr val="black">
                      <a:alpha val="40000"/>
                    </a:prstClr>
                  </a:outerShdw>
                </a:effectLst>
              </a:rPr>
              <a:t>Type Organization Name Here</a:t>
            </a:r>
          </a:p>
        </p:txBody>
      </p:sp>
      <p:grpSp>
        <p:nvGrpSpPr>
          <p:cNvPr id="16" name="Group 15"/>
          <p:cNvGrpSpPr/>
          <p:nvPr/>
        </p:nvGrpSpPr>
        <p:grpSpPr>
          <a:xfrm rot="21406750" flipH="1">
            <a:off x="4022762" y="4922680"/>
            <a:ext cx="2322111" cy="2010048"/>
            <a:chOff x="6714474" y="699911"/>
            <a:chExt cx="3928769" cy="1422400"/>
          </a:xfrm>
        </p:grpSpPr>
        <p:grpSp>
          <p:nvGrpSpPr>
            <p:cNvPr id="17" name="Diagram group"/>
            <p:cNvGrpSpPr/>
            <p:nvPr/>
          </p:nvGrpSpPr>
          <p:grpSpPr>
            <a:xfrm>
              <a:off x="6714474" y="699911"/>
              <a:ext cx="3928769" cy="1422400"/>
              <a:chOff x="0" y="0"/>
              <a:chExt cx="1554480" cy="1584000"/>
            </a:xfrm>
            <a:scene3d>
              <a:camera prst="isometricOffAxis2Left" zoom="95000"/>
              <a:lightRig rig="flat" dir="t"/>
            </a:scene3d>
          </p:grpSpPr>
          <p:sp>
            <p:nvSpPr>
              <p:cNvPr id="19" name="Right Arrow 8"/>
              <p:cNvSpPr/>
              <p:nvPr/>
            </p:nvSpPr>
            <p:spPr>
              <a:xfrm>
                <a:off x="0" y="0"/>
                <a:ext cx="1554480" cy="1584000"/>
              </a:xfrm>
              <a:prstGeom prst="leftArrow">
                <a:avLst/>
              </a:prstGeom>
              <a:solidFill>
                <a:srgbClr val="FFC000">
                  <a:hueOff val="0"/>
                  <a:satOff val="0"/>
                  <a:lumOff val="0"/>
                  <a:alphaOff val="0"/>
                </a:srgbClr>
              </a:solidFill>
              <a:ln>
                <a:noFill/>
              </a:ln>
              <a:effectLst/>
              <a:sp3d extrusionH="381000" contourW="38100" prstMaterial="matte">
                <a:contourClr>
                  <a:sysClr val="window" lastClr="FFFFFF"/>
                </a:contourClr>
              </a:sp3d>
            </p:spPr>
          </p:sp>
        </p:grpSp>
        <p:sp>
          <p:nvSpPr>
            <p:cNvPr id="18" name="TextBox 17"/>
            <p:cNvSpPr txBox="1"/>
            <p:nvPr/>
          </p:nvSpPr>
          <p:spPr>
            <a:xfrm rot="21406750">
              <a:off x="6795093" y="887539"/>
              <a:ext cx="3655707" cy="1168139"/>
            </a:xfrm>
            <a:prstGeom prst="leftArrow">
              <a:avLst/>
            </a:prstGeom>
            <a:noFill/>
          </p:spPr>
          <p:txBody>
            <a:bodyPr wrap="square" rtlCol="0">
              <a:spAutoFit/>
            </a:bodyPr>
            <a:lstStyle/>
            <a:p>
              <a:pPr algn="ctr"/>
              <a:r>
                <a:rPr lang="en-US" sz="1600" b="1" dirty="0"/>
                <a:t>Branded with WilmU Colors</a:t>
              </a:r>
            </a:p>
          </p:txBody>
        </p:sp>
      </p:grpSp>
    </p:spTree>
    <p:extLst>
      <p:ext uri="{BB962C8B-B14F-4D97-AF65-F5344CB8AC3E}">
        <p14:creationId xmlns:p14="http://schemas.microsoft.com/office/powerpoint/2010/main" val="2405431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276CC81-97CB-4E35-A1FA-EB13EFE28AE6}"/>
              </a:ext>
            </a:extLst>
          </p:cNvPr>
          <p:cNvSpPr>
            <a:spLocks noGrp="1"/>
          </p:cNvSpPr>
          <p:nvPr>
            <p:ph type="title"/>
          </p:nvPr>
        </p:nvSpPr>
        <p:spPr>
          <a:xfrm>
            <a:off x="838200" y="0"/>
            <a:ext cx="10515600" cy="1325563"/>
          </a:xfrm>
        </p:spPr>
        <p:txBody>
          <a:bodyPr/>
          <a:lstStyle/>
          <a:p>
            <a:r>
              <a:rPr lang="en-US" dirty="0"/>
              <a:t>Download your Course Card by Right Clicking on it, then click the “Save as Picture” option.</a:t>
            </a:r>
          </a:p>
        </p:txBody>
      </p:sp>
      <p:pic>
        <p:nvPicPr>
          <p:cNvPr id="7" name="Content Placeholder 6">
            <a:extLst>
              <a:ext uri="{FF2B5EF4-FFF2-40B4-BE49-F238E27FC236}">
                <a16:creationId xmlns:a16="http://schemas.microsoft.com/office/drawing/2014/main" id="{0C5BA8D6-3BDA-46CE-9796-820068DD15A1}"/>
              </a:ext>
            </a:extLst>
          </p:cNvPr>
          <p:cNvPicPr>
            <a:picLocks noGrp="1" noChangeAspect="1"/>
          </p:cNvPicPr>
          <p:nvPr>
            <p:ph idx="1"/>
          </p:nvPr>
        </p:nvPicPr>
        <p:blipFill>
          <a:blip r:embed="rId2"/>
          <a:stretch>
            <a:fillRect/>
          </a:stretch>
        </p:blipFill>
        <p:spPr>
          <a:xfrm>
            <a:off x="4658114" y="1325563"/>
            <a:ext cx="1989429" cy="5498055"/>
          </a:xfrm>
          <a:prstGeom prst="rect">
            <a:avLst/>
          </a:prstGeom>
        </p:spPr>
      </p:pic>
    </p:spTree>
    <p:extLst>
      <p:ext uri="{BB962C8B-B14F-4D97-AF65-F5344CB8AC3E}">
        <p14:creationId xmlns:p14="http://schemas.microsoft.com/office/powerpoint/2010/main" val="34792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2130481" cy="1610686"/>
          </a:xfrm>
        </p:spPr>
        <p:txBody>
          <a:bodyPr>
            <a:normAutofit fontScale="90000"/>
          </a:bodyPr>
          <a:lstStyle/>
          <a:p>
            <a:r>
              <a:rPr lang="en-US" dirty="0"/>
              <a:t>How to update the course card that displays in the dashboard </a:t>
            </a:r>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118156" y="1610685"/>
            <a:ext cx="3991036" cy="41686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p:cNvPicPr>
            <a:picLocks noChangeAspect="1"/>
          </p:cNvPicPr>
          <p:nvPr/>
        </p:nvPicPr>
        <p:blipFill>
          <a:blip r:embed="rId3"/>
          <a:stretch>
            <a:fillRect/>
          </a:stretch>
        </p:blipFill>
        <p:spPr>
          <a:xfrm>
            <a:off x="4227349" y="1610685"/>
            <a:ext cx="7884236" cy="41686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87717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646" y="0"/>
            <a:ext cx="4896775" cy="1325563"/>
          </a:xfrm>
        </p:spPr>
        <p:txBody>
          <a:bodyPr/>
          <a:lstStyle/>
          <a:p>
            <a:r>
              <a:rPr lang="en-US" dirty="0"/>
              <a:t>How to change the glowing background  </a:t>
            </a:r>
          </a:p>
        </p:txBody>
      </p:sp>
      <p:sp>
        <p:nvSpPr>
          <p:cNvPr id="4" name="Content Placeholder 3"/>
          <p:cNvSpPr>
            <a:spLocks noGrp="1"/>
          </p:cNvSpPr>
          <p:nvPr>
            <p:ph sz="half" idx="2"/>
          </p:nvPr>
        </p:nvSpPr>
        <p:spPr/>
        <p:txBody>
          <a:bodyPr/>
          <a:lstStyle/>
          <a:p>
            <a:r>
              <a:rPr lang="en-US" dirty="0">
                <a:hlinkClick r:id="rId2"/>
              </a:rPr>
              <a:t>https://www.canva.com/</a:t>
            </a:r>
            <a:endParaRPr lang="en-US" dirty="0"/>
          </a:p>
          <a:p>
            <a:r>
              <a:rPr lang="en-US" dirty="0">
                <a:hlinkClick r:id="rId3"/>
              </a:rPr>
              <a:t>https://iconscout.com/</a:t>
            </a:r>
            <a:r>
              <a:rPr lang="en-US" dirty="0"/>
              <a:t> </a:t>
            </a:r>
          </a:p>
          <a:p>
            <a:endParaRPr lang="en-US" dirty="0"/>
          </a:p>
        </p:txBody>
      </p:sp>
      <p:pic>
        <p:nvPicPr>
          <p:cNvPr id="1026" name="Picture 2" descr="C:\Users\ADAMC~1.VOY\AppData\Local\Temp\SNAGHTML8076c7.PNG"/>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1034528" y="1476692"/>
            <a:ext cx="4605012" cy="53813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6314612" y="412512"/>
            <a:ext cx="489677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Stock images sites</a:t>
            </a:r>
          </a:p>
        </p:txBody>
      </p:sp>
    </p:spTree>
    <p:extLst>
      <p:ext uri="{BB962C8B-B14F-4D97-AF65-F5344CB8AC3E}">
        <p14:creationId xmlns:p14="http://schemas.microsoft.com/office/powerpoint/2010/main" val="2865798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139</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Sample Course Card templates For best results crop image to 262px wide by 146px tall. JPG, PNG or GIF file types accepted In inches, that’s 2.18 inches for the height and 1.22 inches for the width </vt:lpstr>
      <vt:lpstr>Download your Course Card by Right Clicking on it, then click the “Save as Picture” option.</vt:lpstr>
      <vt:lpstr>How to update the course card that displays in the dashboard </vt:lpstr>
      <vt:lpstr>How to change the glowing background  </vt:lpstr>
    </vt:vector>
  </TitlesOfParts>
  <Company>Wilmington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update the course card that displays in the dashboard</dc:title>
  <dc:creator>Voyton, Adam C. (Online Learning &amp; Ed Tech)</dc:creator>
  <cp:lastModifiedBy>Voyton, Adam C. (Online Learning &amp; Ed Tech)</cp:lastModifiedBy>
  <cp:revision>12</cp:revision>
  <dcterms:created xsi:type="dcterms:W3CDTF">2019-04-09T19:29:29Z</dcterms:created>
  <dcterms:modified xsi:type="dcterms:W3CDTF">2020-09-03T19:43:35Z</dcterms:modified>
</cp:coreProperties>
</file>