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6" d="100"/>
          <a:sy n="86" d="100"/>
        </p:scale>
        <p:origin x="35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FB3A45-0C67-4A11-A6C7-B926529BD4BA}"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38280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B3A45-0C67-4A11-A6C7-B926529BD4BA}"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218627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B3A45-0C67-4A11-A6C7-B926529BD4BA}"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20414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B3A45-0C67-4A11-A6C7-B926529BD4BA}"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56123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B3A45-0C67-4A11-A6C7-B926529BD4BA}"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271433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B3A45-0C67-4A11-A6C7-B926529BD4BA}"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155640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FB3A45-0C67-4A11-A6C7-B926529BD4BA}"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424395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FB3A45-0C67-4A11-A6C7-B926529BD4BA}"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53835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B3A45-0C67-4A11-A6C7-B926529BD4BA}"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334649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B3A45-0C67-4A11-A6C7-B926529BD4BA}"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104311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B3A45-0C67-4A11-A6C7-B926529BD4BA}"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24AA-225C-4273-B2A5-FB5CA2C639E1}" type="slidenum">
              <a:rPr lang="en-US" smtClean="0"/>
              <a:t>‹#›</a:t>
            </a:fld>
            <a:endParaRPr lang="en-US"/>
          </a:p>
        </p:txBody>
      </p:sp>
    </p:spTree>
    <p:extLst>
      <p:ext uri="{BB962C8B-B14F-4D97-AF65-F5344CB8AC3E}">
        <p14:creationId xmlns:p14="http://schemas.microsoft.com/office/powerpoint/2010/main" val="507744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B3A45-0C67-4A11-A6C7-B926529BD4BA}" type="datetimeFigureOut">
              <a:rPr lang="en-US" smtClean="0"/>
              <a:t>5/23/2018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A24AA-225C-4273-B2A5-FB5CA2C639E1}" type="slidenum">
              <a:rPr lang="en-US" smtClean="0"/>
              <a:t>‹#›</a:t>
            </a:fld>
            <a:endParaRPr lang="en-US"/>
          </a:p>
        </p:txBody>
      </p:sp>
    </p:spTree>
    <p:extLst>
      <p:ext uri="{BB962C8B-B14F-4D97-AF65-F5344CB8AC3E}">
        <p14:creationId xmlns:p14="http://schemas.microsoft.com/office/powerpoint/2010/main" val="385563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ezi.com/pricing/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Creating a </a:t>
            </a:r>
            <a:r>
              <a:rPr lang="en-US" b="1" dirty="0" smtClean="0"/>
              <a:t>FREE Prezi </a:t>
            </a:r>
            <a:r>
              <a:rPr lang="en-US" b="1" dirty="0"/>
              <a:t>Education </a:t>
            </a:r>
            <a:r>
              <a:rPr lang="en-US" b="1" dirty="0" smtClean="0"/>
              <a:t>Account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267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4351338"/>
          </a:xfrm>
        </p:spPr>
        <p:txBody>
          <a:bodyPr/>
          <a:lstStyle/>
          <a:p>
            <a:pPr marL="0" indent="0">
              <a:buNone/>
            </a:pPr>
            <a:r>
              <a:rPr lang="en-US" dirty="0"/>
              <a:t>1. </a:t>
            </a:r>
            <a:r>
              <a:rPr lang="en-US" u="sng" dirty="0">
                <a:hlinkClick r:id="rId2"/>
              </a:rPr>
              <a:t>https://prezi.com/pricing/edu/</a:t>
            </a:r>
            <a:r>
              <a:rPr lang="en-US" dirty="0"/>
              <a:t> Sign up for a free Prezi educator’s account. This option allows you to keep your Prezi’s private. If you already have a Prezi account, you may skip this step and login to Prezi to begin a presentation. </a:t>
            </a:r>
          </a:p>
          <a:p>
            <a:r>
              <a:rPr lang="en-US" dirty="0"/>
              <a:t>Click the </a:t>
            </a:r>
            <a:r>
              <a:rPr lang="en-US" b="1" dirty="0"/>
              <a:t>Continue</a:t>
            </a:r>
            <a:r>
              <a:rPr lang="en-US" dirty="0"/>
              <a:t> button on the “EDU Standard” version.</a:t>
            </a:r>
          </a:p>
          <a:p>
            <a:pPr marL="0" indent="0">
              <a:buNone/>
            </a:pPr>
            <a:endParaRPr lang="en-US" dirty="0"/>
          </a:p>
        </p:txBody>
      </p:sp>
      <p:pic>
        <p:nvPicPr>
          <p:cNvPr id="7" name="Picture 6"/>
          <p:cNvPicPr/>
          <p:nvPr/>
        </p:nvPicPr>
        <p:blipFill>
          <a:blip r:embed="rId3"/>
          <a:stretch>
            <a:fillRect/>
          </a:stretch>
        </p:blipFill>
        <p:spPr>
          <a:xfrm>
            <a:off x="838199" y="2272942"/>
            <a:ext cx="10152355" cy="4296534"/>
          </a:xfrm>
          <a:prstGeom prst="rect">
            <a:avLst/>
          </a:prstGeom>
        </p:spPr>
      </p:pic>
    </p:spTree>
    <p:extLst>
      <p:ext uri="{BB962C8B-B14F-4D97-AF65-F5344CB8AC3E}">
        <p14:creationId xmlns:p14="http://schemas.microsoft.com/office/powerpoint/2010/main" val="1055385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Type in your Wilmington University email address, then click the </a:t>
            </a:r>
            <a:r>
              <a:rPr lang="en-US" b="1" dirty="0"/>
              <a:t>Verify</a:t>
            </a:r>
            <a:r>
              <a:rPr lang="en-US" dirty="0"/>
              <a:t> button</a:t>
            </a:r>
            <a:r>
              <a:rPr lang="en-US" dirty="0" smtClean="0"/>
              <a:t>.</a:t>
            </a:r>
            <a:endParaRPr lang="en-US" dirty="0"/>
          </a:p>
        </p:txBody>
      </p:sp>
      <p:pic>
        <p:nvPicPr>
          <p:cNvPr id="4" name="Picture 3"/>
          <p:cNvPicPr/>
          <p:nvPr/>
        </p:nvPicPr>
        <p:blipFill>
          <a:blip r:embed="rId2"/>
          <a:stretch>
            <a:fillRect/>
          </a:stretch>
        </p:blipFill>
        <p:spPr>
          <a:xfrm>
            <a:off x="2885243" y="2146617"/>
            <a:ext cx="6005639" cy="4165283"/>
          </a:xfrm>
          <a:prstGeom prst="rect">
            <a:avLst/>
          </a:prstGeom>
        </p:spPr>
      </p:pic>
    </p:spTree>
    <p:extLst>
      <p:ext uri="{BB962C8B-B14F-4D97-AF65-F5344CB8AC3E}">
        <p14:creationId xmlns:p14="http://schemas.microsoft.com/office/powerpoint/2010/main" val="25320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Fill in University Details. Please click the checkbox to confirm. Click </a:t>
            </a:r>
            <a:r>
              <a:rPr lang="en-US" b="1" dirty="0"/>
              <a:t>Continue</a:t>
            </a:r>
            <a:r>
              <a:rPr lang="en-US" dirty="0" smtClean="0"/>
              <a:t>.</a:t>
            </a:r>
            <a:endParaRPr lang="en-US" dirty="0"/>
          </a:p>
        </p:txBody>
      </p:sp>
      <p:pic>
        <p:nvPicPr>
          <p:cNvPr id="4" name="Picture 3"/>
          <p:cNvPicPr/>
          <p:nvPr/>
        </p:nvPicPr>
        <p:blipFill>
          <a:blip r:embed="rId2"/>
          <a:stretch>
            <a:fillRect/>
          </a:stretch>
        </p:blipFill>
        <p:spPr>
          <a:xfrm>
            <a:off x="3329126" y="1752832"/>
            <a:ext cx="5425432" cy="5038585"/>
          </a:xfrm>
          <a:prstGeom prst="rect">
            <a:avLst/>
          </a:prstGeom>
        </p:spPr>
      </p:pic>
    </p:spTree>
    <p:extLst>
      <p:ext uri="{BB962C8B-B14F-4D97-AF65-F5344CB8AC3E}">
        <p14:creationId xmlns:p14="http://schemas.microsoft.com/office/powerpoint/2010/main" val="140772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301" y="649211"/>
            <a:ext cx="10515600" cy="1325563"/>
          </a:xfrm>
        </p:spPr>
        <p:txBody>
          <a:bodyPr>
            <a:normAutofit fontScale="90000"/>
          </a:bodyPr>
          <a:lstStyle/>
          <a:p>
            <a:r>
              <a:rPr lang="en-US" dirty="0"/>
              <a:t>4. A dialogue window opens to let you know a confirmation email has been sent to you. Go to your WilmU email and click the link to complete the registration. </a:t>
            </a:r>
          </a:p>
        </p:txBody>
      </p:sp>
      <p:pic>
        <p:nvPicPr>
          <p:cNvPr id="4" name="Picture 3"/>
          <p:cNvPicPr/>
          <p:nvPr/>
        </p:nvPicPr>
        <p:blipFill>
          <a:blip r:embed="rId2"/>
          <a:stretch>
            <a:fillRect/>
          </a:stretch>
        </p:blipFill>
        <p:spPr>
          <a:xfrm>
            <a:off x="2583403" y="2772151"/>
            <a:ext cx="6718568" cy="3060478"/>
          </a:xfrm>
          <a:prstGeom prst="rect">
            <a:avLst/>
          </a:prstGeom>
        </p:spPr>
      </p:pic>
    </p:spTree>
    <p:extLst>
      <p:ext uri="{BB962C8B-B14F-4D97-AF65-F5344CB8AC3E}">
        <p14:creationId xmlns:p14="http://schemas.microsoft.com/office/powerpoint/2010/main" val="3777195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(*You may find the Prezi activation email in your </a:t>
            </a:r>
            <a:r>
              <a:rPr lang="en-US" b="1" dirty="0"/>
              <a:t>Junk</a:t>
            </a:r>
            <a:r>
              <a:rPr lang="en-US" dirty="0"/>
              <a:t> email folder</a:t>
            </a:r>
            <a:r>
              <a:rPr lang="en-US" dirty="0" smtClean="0"/>
              <a:t>.) </a:t>
            </a:r>
            <a:r>
              <a:rPr lang="en-US" dirty="0"/>
              <a:t>Open the Prezi email and click the link to activate. </a:t>
            </a:r>
            <a:br>
              <a:rPr lang="en-US" dirty="0"/>
            </a:br>
            <a:endParaRPr lang="en-US" dirty="0"/>
          </a:p>
        </p:txBody>
      </p:sp>
      <p:pic>
        <p:nvPicPr>
          <p:cNvPr id="4" name="Picture 3"/>
          <p:cNvPicPr/>
          <p:nvPr/>
        </p:nvPicPr>
        <p:blipFill>
          <a:blip r:embed="rId2"/>
          <a:stretch>
            <a:fillRect/>
          </a:stretch>
        </p:blipFill>
        <p:spPr>
          <a:xfrm>
            <a:off x="2299316" y="1696720"/>
            <a:ext cx="7301144" cy="5161280"/>
          </a:xfrm>
          <a:prstGeom prst="rect">
            <a:avLst/>
          </a:prstGeom>
        </p:spPr>
      </p:pic>
    </p:spTree>
    <p:extLst>
      <p:ext uri="{BB962C8B-B14F-4D97-AF65-F5344CB8AC3E}">
        <p14:creationId xmlns:p14="http://schemas.microsoft.com/office/powerpoint/2010/main" val="92578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812" y="1066461"/>
            <a:ext cx="10515600" cy="1325563"/>
          </a:xfrm>
        </p:spPr>
        <p:txBody>
          <a:bodyPr>
            <a:normAutofit fontScale="90000"/>
          </a:bodyPr>
          <a:lstStyle/>
          <a:p>
            <a:r>
              <a:rPr lang="en-US" dirty="0"/>
              <a:t>6. The Account Creation Page opens. Fill in First and Last name, email address. Create your own password with 8 or more characters. Then check the </a:t>
            </a:r>
            <a:r>
              <a:rPr lang="en-US" dirty="0" err="1"/>
              <a:t>reCaptcha</a:t>
            </a:r>
            <a:r>
              <a:rPr lang="en-US" dirty="0"/>
              <a:t> box to declare you are not a robot. Click the button </a:t>
            </a:r>
            <a:r>
              <a:rPr lang="en-US" b="1" dirty="0"/>
              <a:t>“Create your free Edu Standard account</a:t>
            </a:r>
            <a:r>
              <a:rPr lang="en-US" b="1" dirty="0" smtClean="0"/>
              <a:t>.”</a:t>
            </a:r>
            <a:endParaRPr lang="en-US" dirty="0"/>
          </a:p>
        </p:txBody>
      </p:sp>
      <p:pic>
        <p:nvPicPr>
          <p:cNvPr id="4" name="Picture 3"/>
          <p:cNvPicPr/>
          <p:nvPr/>
        </p:nvPicPr>
        <p:blipFill>
          <a:blip r:embed="rId2"/>
          <a:stretch>
            <a:fillRect/>
          </a:stretch>
        </p:blipFill>
        <p:spPr>
          <a:xfrm>
            <a:off x="2672178" y="3306288"/>
            <a:ext cx="6537664" cy="3551712"/>
          </a:xfrm>
          <a:prstGeom prst="rect">
            <a:avLst/>
          </a:prstGeom>
        </p:spPr>
      </p:pic>
    </p:spTree>
    <p:extLst>
      <p:ext uri="{BB962C8B-B14F-4D97-AF65-F5344CB8AC3E}">
        <p14:creationId xmlns:p14="http://schemas.microsoft.com/office/powerpoint/2010/main" val="30046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7. Your account will be created, and you will be launched to Prezi. Click the </a:t>
            </a:r>
            <a:r>
              <a:rPr lang="en-US" b="1" dirty="0"/>
              <a:t>appropriate</a:t>
            </a:r>
            <a:r>
              <a:rPr lang="en-US" dirty="0"/>
              <a:t> button on the </a:t>
            </a:r>
            <a:r>
              <a:rPr lang="en-US" b="1" i="1" dirty="0"/>
              <a:t>about you</a:t>
            </a:r>
            <a:r>
              <a:rPr lang="en-US" dirty="0"/>
              <a:t> page. Click </a:t>
            </a:r>
            <a:r>
              <a:rPr lang="en-US" b="1" dirty="0"/>
              <a:t>Next</a:t>
            </a:r>
            <a:r>
              <a:rPr lang="en-US" dirty="0" smtClean="0"/>
              <a:t>.</a:t>
            </a:r>
            <a:endParaRPr lang="en-US" dirty="0"/>
          </a:p>
        </p:txBody>
      </p:sp>
      <p:pic>
        <p:nvPicPr>
          <p:cNvPr id="4" name="Picture 3"/>
          <p:cNvPicPr/>
          <p:nvPr/>
        </p:nvPicPr>
        <p:blipFill>
          <a:blip r:embed="rId2"/>
          <a:stretch>
            <a:fillRect/>
          </a:stretch>
        </p:blipFill>
        <p:spPr>
          <a:xfrm>
            <a:off x="2725444" y="1853882"/>
            <a:ext cx="6071355" cy="4875392"/>
          </a:xfrm>
          <a:prstGeom prst="rect">
            <a:avLst/>
          </a:prstGeom>
        </p:spPr>
      </p:pic>
    </p:spTree>
    <p:extLst>
      <p:ext uri="{BB962C8B-B14F-4D97-AF65-F5344CB8AC3E}">
        <p14:creationId xmlns:p14="http://schemas.microsoft.com/office/powerpoint/2010/main" val="197898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06663"/>
            <a:ext cx="12192000" cy="1325563"/>
          </a:xfrm>
        </p:spPr>
        <p:txBody>
          <a:bodyPr>
            <a:normAutofit fontScale="90000"/>
          </a:bodyPr>
          <a:lstStyle/>
          <a:p>
            <a:r>
              <a:rPr lang="en-US" dirty="0"/>
              <a:t>8.  You may get a window that says your browser does not support Prezi. </a:t>
            </a:r>
            <a:r>
              <a:rPr lang="en-US" b="1" dirty="0"/>
              <a:t>If you get this message, please login into Prezi with </a:t>
            </a:r>
            <a:r>
              <a:rPr lang="en-US" b="1" u="sng" dirty="0"/>
              <a:t>Chrome</a:t>
            </a:r>
            <a:r>
              <a:rPr lang="en-US" b="1" dirty="0"/>
              <a:t>. </a:t>
            </a:r>
            <a:r>
              <a:rPr lang="en-US" dirty="0"/>
              <a:t>The browser types supported are Chrome, Firefox 64 bit, and Safari 10. If using a phone or tablet, the mobile devices do not support editing and creating </a:t>
            </a:r>
            <a:r>
              <a:rPr lang="en-US" dirty="0" err="1"/>
              <a:t>Prezis</a:t>
            </a:r>
            <a:r>
              <a:rPr lang="en-US" dirty="0"/>
              <a:t>.</a:t>
            </a:r>
            <a:r>
              <a:rPr lang="en-US" b="1" dirty="0"/>
              <a:t> </a:t>
            </a:r>
            <a:endParaRPr lang="en-US" dirty="0"/>
          </a:p>
        </p:txBody>
      </p:sp>
      <p:pic>
        <p:nvPicPr>
          <p:cNvPr id="4" name="Picture 3"/>
          <p:cNvPicPr/>
          <p:nvPr/>
        </p:nvPicPr>
        <p:blipFill>
          <a:blip r:embed="rId2"/>
          <a:stretch>
            <a:fillRect/>
          </a:stretch>
        </p:blipFill>
        <p:spPr>
          <a:xfrm>
            <a:off x="3747013" y="2645709"/>
            <a:ext cx="5124101" cy="4212291"/>
          </a:xfrm>
          <a:prstGeom prst="rect">
            <a:avLst/>
          </a:prstGeom>
        </p:spPr>
      </p:pic>
    </p:spTree>
    <p:extLst>
      <p:ext uri="{BB962C8B-B14F-4D97-AF65-F5344CB8AC3E}">
        <p14:creationId xmlns:p14="http://schemas.microsoft.com/office/powerpoint/2010/main" val="1592868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301</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Creating a FREE Prezi Education Account</vt:lpstr>
      <vt:lpstr>PowerPoint Presentation</vt:lpstr>
      <vt:lpstr>2. Type in your Wilmington University email address, then click the Verify button.</vt:lpstr>
      <vt:lpstr>3. Fill in University Details. Please click the checkbox to confirm. Click Continue.</vt:lpstr>
      <vt:lpstr>4. A dialogue window opens to let you know a confirmation email has been sent to you. Go to your WilmU email and click the link to complete the registration. </vt:lpstr>
      <vt:lpstr>5. (*You may find the Prezi activation email in your Junk email folder.) Open the Prezi email and click the link to activate.  </vt:lpstr>
      <vt:lpstr>6. The Account Creation Page opens. Fill in First and Last name, email address. Create your own password with 8 or more characters. Then check the reCaptcha box to declare you are not a robot. Click the button “Create your free Edu Standard account.”</vt:lpstr>
      <vt:lpstr>7. Your account will be created, and you will be launched to Prezi. Click the appropriate button on the about you page. Click Next.</vt:lpstr>
      <vt:lpstr>8.  You may get a window that says your browser does not support Prezi. If you get this message, please login into Prezi with Chrome. The browser types supported are Chrome, Firefox 64 bit, and Safari 10. If using a phone or tablet, the mobile devices do not support editing and creating Prezis. </vt:lpstr>
    </vt:vector>
  </TitlesOfParts>
  <Company>Wilmington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FREE Prezi Education Account</dc:title>
  <dc:creator>Voyton, Adam C. (Online Learning &amp; Ed Tech)</dc:creator>
  <cp:lastModifiedBy>Voyton, Adam C. (Online Learning &amp; Ed Tech)</cp:lastModifiedBy>
  <cp:revision>1</cp:revision>
  <dcterms:created xsi:type="dcterms:W3CDTF">2018-05-23T15:59:22Z</dcterms:created>
  <dcterms:modified xsi:type="dcterms:W3CDTF">2018-05-23T16:02:21Z</dcterms:modified>
</cp:coreProperties>
</file>